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46" autoAdjust="0"/>
    <p:restoredTop sz="94660"/>
  </p:normalViewPr>
  <p:slideViewPr>
    <p:cSldViewPr snapToGrid="0">
      <p:cViewPr>
        <p:scale>
          <a:sx n="84" d="100"/>
          <a:sy n="84" d="100"/>
        </p:scale>
        <p:origin x="552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42AB-4511-44DB-9793-EBD7C32C410A}" type="datetimeFigureOut">
              <a:rPr lang="it-IT" smtClean="0"/>
              <a:t>02/02/21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0FFB-5CA7-4E54-9DBE-252CDB92363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21967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42AB-4511-44DB-9793-EBD7C32C410A}" type="datetimeFigureOut">
              <a:rPr lang="it-IT" smtClean="0"/>
              <a:t>02/02/21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0FFB-5CA7-4E54-9DBE-252CDB92363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82126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42AB-4511-44DB-9793-EBD7C32C410A}" type="datetimeFigureOut">
              <a:rPr lang="it-IT" smtClean="0"/>
              <a:t>02/02/21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0FFB-5CA7-4E54-9DBE-252CDB92363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83185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42AB-4511-44DB-9793-EBD7C32C410A}" type="datetimeFigureOut">
              <a:rPr lang="it-IT" smtClean="0"/>
              <a:t>02/02/21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0FFB-5CA7-4E54-9DBE-252CDB92363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5931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42AB-4511-44DB-9793-EBD7C32C410A}" type="datetimeFigureOut">
              <a:rPr lang="it-IT" smtClean="0"/>
              <a:t>02/02/21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0FFB-5CA7-4E54-9DBE-252CDB92363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63536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42AB-4511-44DB-9793-EBD7C32C410A}" type="datetimeFigureOut">
              <a:rPr lang="it-IT" smtClean="0"/>
              <a:t>02/02/21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0FFB-5CA7-4E54-9DBE-252CDB92363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27697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42AB-4511-44DB-9793-EBD7C32C410A}" type="datetimeFigureOut">
              <a:rPr lang="it-IT" smtClean="0"/>
              <a:t>02/02/21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0FFB-5CA7-4E54-9DBE-252CDB92363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3351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42AB-4511-44DB-9793-EBD7C32C410A}" type="datetimeFigureOut">
              <a:rPr lang="it-IT" smtClean="0"/>
              <a:t>02/02/21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0FFB-5CA7-4E54-9DBE-252CDB92363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48012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42AB-4511-44DB-9793-EBD7C32C410A}" type="datetimeFigureOut">
              <a:rPr lang="it-IT" smtClean="0"/>
              <a:t>02/02/21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0FFB-5CA7-4E54-9DBE-252CDB92363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8503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42AB-4511-44DB-9793-EBD7C32C410A}" type="datetimeFigureOut">
              <a:rPr lang="it-IT" smtClean="0"/>
              <a:t>02/02/21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0FFB-5CA7-4E54-9DBE-252CDB92363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1815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42AB-4511-44DB-9793-EBD7C32C410A}" type="datetimeFigureOut">
              <a:rPr lang="it-IT" smtClean="0"/>
              <a:t>02/02/21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30FFB-5CA7-4E54-9DBE-252CDB92363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97742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4E42AB-4511-44DB-9793-EBD7C32C410A}" type="datetimeFigureOut">
              <a:rPr lang="it-IT" smtClean="0"/>
              <a:t>02/02/21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430FFB-5CA7-4E54-9DBE-252CDB92363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27980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/>
              <a:t> 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160" y="1011382"/>
            <a:ext cx="2415557" cy="1544473"/>
          </a:xfrm>
          <a:prstGeom prst="round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957" y="3292148"/>
            <a:ext cx="3749964" cy="2812473"/>
          </a:xfrm>
          <a:prstGeom prst="round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678873" y="1011382"/>
            <a:ext cx="58817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“OMEOCENTRATURA CLINOSTATICA”</a:t>
            </a:r>
            <a:endParaRPr lang="it-IT" sz="2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678873" y="4236719"/>
            <a:ext cx="5104015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GIOVANNA PANTALEO</a:t>
            </a:r>
          </a:p>
          <a:p>
            <a:endParaRPr lang="it-IT" dirty="0" smtClean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  <a:p>
            <a:pPr marL="285750" indent="-285750">
              <a:buFontTx/>
              <a:buChar char="-"/>
            </a:pPr>
            <a:r>
              <a:rPr lang="it-IT" dirty="0" smtClean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Trainer Omeosinergetico</a:t>
            </a:r>
          </a:p>
          <a:p>
            <a:pPr marL="285750" indent="-285750">
              <a:buFontTx/>
              <a:buChar char="-"/>
            </a:pPr>
            <a:r>
              <a:rPr lang="it-IT" dirty="0" smtClean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Ideatrice della Filosofia Omeosinergetica e dei suoi 4 strumenti</a:t>
            </a:r>
            <a:endParaRPr lang="it-IT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  <a:p>
            <a:pPr marL="285750" indent="-285750">
              <a:buFontTx/>
              <a:buChar char="-"/>
            </a:pPr>
            <a:r>
              <a:rPr lang="it-IT" dirty="0" smtClean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Naturopata </a:t>
            </a:r>
          </a:p>
          <a:p>
            <a:endParaRPr lang="it-IT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635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09600" y="1520825"/>
            <a:ext cx="10515600" cy="4351338"/>
          </a:xfrm>
        </p:spPr>
        <p:txBody>
          <a:bodyPr/>
          <a:lstStyle/>
          <a:p>
            <a:endParaRPr lang="it-IT" dirty="0" smtClean="0"/>
          </a:p>
          <a:p>
            <a:r>
              <a:rPr lang="it-IT" dirty="0" smtClean="0"/>
              <a:t>Questo </a:t>
            </a:r>
            <a:r>
              <a:rPr lang="it-IT" dirty="0"/>
              <a:t>strumento va eseguito dal cliente in ambito seduta. </a:t>
            </a:r>
          </a:p>
          <a:p>
            <a:endParaRPr lang="it-IT" dirty="0" smtClean="0"/>
          </a:p>
          <a:p>
            <a:r>
              <a:rPr lang="it-IT" dirty="0" smtClean="0"/>
              <a:t>La </a:t>
            </a:r>
            <a:r>
              <a:rPr lang="it-IT" dirty="0"/>
              <a:t>respirazione usata è trina, </a:t>
            </a:r>
            <a:r>
              <a:rPr lang="it-IT" dirty="0" smtClean="0"/>
              <a:t>addominale, </a:t>
            </a:r>
            <a:r>
              <a:rPr lang="it-IT" dirty="0"/>
              <a:t>i</a:t>
            </a:r>
            <a:r>
              <a:rPr lang="it-IT" dirty="0" smtClean="0"/>
              <a:t>ntercostale </a:t>
            </a:r>
            <a:r>
              <a:rPr lang="it-IT" dirty="0"/>
              <a:t>e </a:t>
            </a:r>
            <a:r>
              <a:rPr lang="it-IT" dirty="0" smtClean="0"/>
              <a:t>clavicolare. Questo </a:t>
            </a:r>
            <a:r>
              <a:rPr lang="it-IT" dirty="0"/>
              <a:t>atto trino è usato in tutti e tre gli strumenti</a:t>
            </a:r>
            <a:r>
              <a:rPr lang="it-IT" dirty="0" smtClean="0"/>
              <a:t>. </a:t>
            </a:r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30312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8826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it-IT" sz="3200" b="1" dirty="0">
                <a:solidFill>
                  <a:srgbClr val="FF0000"/>
                </a:solidFill>
                <a:latin typeface="+mn-lt"/>
              </a:rPr>
              <a:t>Primo </a:t>
            </a:r>
            <a:r>
              <a:rPr lang="it-IT" sz="3200" b="1" dirty="0" smtClean="0">
                <a:solidFill>
                  <a:srgbClr val="FF0000"/>
                </a:solidFill>
                <a:latin typeface="+mn-lt"/>
              </a:rPr>
              <a:t>passaggio</a:t>
            </a:r>
            <a:endParaRPr lang="it-IT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413828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it-IT" dirty="0" smtClean="0"/>
              <a:t>TESTA- </a:t>
            </a:r>
            <a:r>
              <a:rPr lang="it-IT" dirty="0"/>
              <a:t>PRIMO E SECONDO CENTRO ENERGETICO.EPIFISI IPOFISI</a:t>
            </a:r>
          </a:p>
          <a:p>
            <a:r>
              <a:rPr lang="it-IT" dirty="0"/>
              <a:t>Durante l’incontro, Dopo l’attuazione </a:t>
            </a:r>
            <a:r>
              <a:rPr lang="it-IT" dirty="0" smtClean="0"/>
              <a:t>dell’Auto-trattamento</a:t>
            </a:r>
            <a:r>
              <a:rPr lang="it-IT" dirty="0"/>
              <a:t>, il Trainer sedendosi in direzione della testa del cliente, pone le proprie mani sul viso, lasciandole scivolare verso le orecchie, questo movimento va ripetuto tre volte di seguito, dopodiché </a:t>
            </a:r>
          </a:p>
          <a:p>
            <a:r>
              <a:rPr lang="it-IT" dirty="0"/>
              <a:t>Con i polpastrelli dell’indice, medio e anulare di entrambe le mani, collocati sulle tempie si effettuano dei piccoli movimenti rotatori antiorario, andando sul capo, verso la zona fontanella e successivamente si scende giù verso la nuca, soffermandosi sulla nuca e massaggiare tre volte la cervicale. Nello stesso tempo invita il cliente ad effettuare La respirazione normale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68013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2800" b="1" dirty="0">
                <a:solidFill>
                  <a:srgbClr val="FF0000"/>
                </a:solidFill>
                <a:latin typeface="+mn-lt"/>
              </a:rPr>
              <a:t>Secondo passaggio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it-IT" dirty="0" smtClean="0"/>
              <a:t>NUCA-TERZO </a:t>
            </a:r>
            <a:r>
              <a:rPr lang="it-IT" dirty="0"/>
              <a:t>CENTRO ENERGETICO-TIROIDE.</a:t>
            </a:r>
          </a:p>
          <a:p>
            <a:r>
              <a:rPr lang="it-IT" dirty="0"/>
              <a:t>L’atto successivo è quello di far fare al cliente sette rotazione laterale della testa, destra e sinistra, il trainer nel frattempo, partendo dall’occipite tocca con i polpastrelli le vertebre cervicali del cliente, andando verso il basso, poi sette flessioni ed estensioni del capo, il trainer nel frattempo effettua dei piccoli movimenti con i polpastrelli nella zona posteriore del capo- cervicale- partendo dall’occipite fino ad arrivare alla prima vertebra cervicale, poi ritorna sull’ occipite infine sette rotazioni circolare sia a destra che sinistra, il trainer dal centro dell’ occipite muove i polpastrelli all’ esterno fino alle orecchie, poi ritorna al centro.</a:t>
            </a:r>
          </a:p>
          <a:p>
            <a:r>
              <a:rPr lang="it-IT" dirty="0"/>
              <a:t>Le mani del cliente devono essere posizionate, la destra sulla pancia e la sinistra sul timo, aperte.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3323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2800" b="1" dirty="0" smtClean="0">
                <a:solidFill>
                  <a:srgbClr val="FF0000"/>
                </a:solidFill>
                <a:latin typeface="+mn-lt"/>
              </a:rPr>
              <a:t>Terzo passaggio</a:t>
            </a:r>
            <a:endParaRPr lang="it-IT" sz="2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PETTO-QUARTO </a:t>
            </a:r>
            <a:r>
              <a:rPr lang="it-IT" dirty="0"/>
              <a:t>E QUINTO CENTRO ENERGETICO- TIMO PANCREAS.</a:t>
            </a:r>
          </a:p>
          <a:p>
            <a:r>
              <a:rPr lang="it-IT" dirty="0"/>
              <a:t>la mano destra del </a:t>
            </a:r>
            <a:r>
              <a:rPr lang="it-IT" dirty="0" smtClean="0"/>
              <a:t>trainer </a:t>
            </a:r>
            <a:r>
              <a:rPr lang="it-IT" dirty="0"/>
              <a:t>abbraccia la zona cervicale del cliente, la sinistra aperta SULLA ZONA FINALE DELLE GABBIA TORACICA, controllo controllo respiro clavicolare, invitando il cliente a portare le braccia verso l’alto tenendo le mani una di fronte all’altra, apertura delle braccia a tre gradi, sette volte, poi rotazione dei polsi prima a destra poi a sinistra.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13218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2800" b="1" dirty="0" smtClean="0">
                <a:solidFill>
                  <a:srgbClr val="FF0000"/>
                </a:solidFill>
                <a:latin typeface="+mn-lt"/>
              </a:rPr>
              <a:t>Quarto passaggio</a:t>
            </a:r>
            <a:endParaRPr lang="it-IT" sz="2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PANCIA- SURRENI- GONADI- SESTO E SETTIMO CENTRO ENERGETICO</a:t>
            </a:r>
          </a:p>
          <a:p>
            <a:r>
              <a:rPr lang="it-IT" dirty="0"/>
              <a:t>le mani del cliente ritornano, la sinistra sul timo, la destra sulla zona pube, il trainer invita il cliente ad effettuare sette respiri, appoggiando le proprie mani sulle zone timo e gonadi, i primi tre clavicolari, tre addominali e l’ultimo clavicolare, dopodiché il cliente con un piccolo movimento porta il pube verso il mento- retroversione del bacino, tenendo contratto il pavimento pelvico.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790095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2800" b="1" dirty="0" smtClean="0">
                <a:solidFill>
                  <a:srgbClr val="FF0000"/>
                </a:solidFill>
                <a:latin typeface="+mn-lt"/>
              </a:rPr>
              <a:t>Quinto passaggio</a:t>
            </a:r>
            <a:endParaRPr lang="it-IT" sz="2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r>
              <a:rPr lang="it-IT"/>
              <a:t>GAMBE-il cliente afferra le ginocchia, con le proprie mani mani, andando a formare un angolo retto, tenendo contratta la zona pelvica, effettua con le gambe, un dondolio piccolo ripetendolo per sette volte, poi avanti indietro sette volte, apre e chiude sette volte, rotazione delle anche in apertura e chiusura. </a:t>
            </a:r>
          </a:p>
          <a:p>
            <a:r>
              <a:rPr lang="it-IT" dirty="0"/>
              <a:t>La respirazione del cliente deve seguire i movimenti.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26705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2800" b="1" dirty="0" smtClean="0">
                <a:solidFill>
                  <a:srgbClr val="FF0000"/>
                </a:solidFill>
                <a:latin typeface="+mn-lt"/>
              </a:rPr>
              <a:t>Sesto passaggio</a:t>
            </a:r>
            <a:endParaRPr lang="it-IT" sz="2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PIEDI - </a:t>
            </a:r>
            <a:r>
              <a:rPr lang="it-IT" dirty="0" err="1" smtClean="0"/>
              <a:t>estenzione</a:t>
            </a:r>
            <a:r>
              <a:rPr lang="it-IT" dirty="0" smtClean="0"/>
              <a:t> </a:t>
            </a:r>
            <a:r>
              <a:rPr lang="it-IT" dirty="0"/>
              <a:t>e flessione, poi rotazione delle caviglie destra e sinistra. il cliente riporta le gambe in asse, portando le proprie mani, la sinistra sul timo e la destra sulla pancia, il trainer da il via alla respirazione omeosinergetica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215021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40080" y="2270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it-IT" sz="2800" b="1" dirty="0" smtClean="0">
                <a:solidFill>
                  <a:srgbClr val="FF0000"/>
                </a:solidFill>
                <a:latin typeface="+mn-lt"/>
              </a:rPr>
              <a:t>GRAZIE</a:t>
            </a:r>
            <a:endParaRPr lang="it-IT" sz="2800" b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781529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481</Words>
  <Application>Microsoft Macintosh PowerPoint</Application>
  <PresentationFormat>Widescreen</PresentationFormat>
  <Paragraphs>31</Paragraphs>
  <Slides>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5" baseType="lpstr">
      <vt:lpstr>Calibri</vt:lpstr>
      <vt:lpstr>Calibri Light</vt:lpstr>
      <vt:lpstr>Montserrat</vt:lpstr>
      <vt:lpstr>Montserrat Light</vt:lpstr>
      <vt:lpstr>Arial</vt:lpstr>
      <vt:lpstr>Tema di Office</vt:lpstr>
      <vt:lpstr> </vt:lpstr>
      <vt:lpstr>Presentazione di PowerPoint</vt:lpstr>
      <vt:lpstr>Primo passaggio</vt:lpstr>
      <vt:lpstr>Secondo passaggio</vt:lpstr>
      <vt:lpstr>Terzo passaggio</vt:lpstr>
      <vt:lpstr>Quarto passaggio</vt:lpstr>
      <vt:lpstr>Quinto passaggio</vt:lpstr>
      <vt:lpstr>Sesto passaggio</vt:lpstr>
      <vt:lpstr>GRAZIE</vt:lpstr>
    </vt:vector>
  </TitlesOfParts>
  <Company>Utente Office 2016</Company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Area55</dc:creator>
  <cp:lastModifiedBy>Alberto Maraschio</cp:lastModifiedBy>
  <cp:revision>5</cp:revision>
  <dcterms:created xsi:type="dcterms:W3CDTF">2021-01-28T09:13:39Z</dcterms:created>
  <dcterms:modified xsi:type="dcterms:W3CDTF">2021-02-02T18:41:51Z</dcterms:modified>
</cp:coreProperties>
</file>